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86" r:id="rId3"/>
    <p:sldId id="271" r:id="rId4"/>
    <p:sldId id="272" r:id="rId5"/>
    <p:sldId id="280" r:id="rId6"/>
    <p:sldId id="257" r:id="rId7"/>
    <p:sldId id="258" r:id="rId8"/>
    <p:sldId id="261" r:id="rId9"/>
    <p:sldId id="262" r:id="rId10"/>
    <p:sldId id="263" r:id="rId11"/>
    <p:sldId id="264" r:id="rId12"/>
    <p:sldId id="266" r:id="rId13"/>
    <p:sldId id="283" r:id="rId14"/>
    <p:sldId id="288" r:id="rId15"/>
    <p:sldId id="285" r:id="rId16"/>
    <p:sldId id="278" r:id="rId17"/>
    <p:sldId id="289" r:id="rId18"/>
    <p:sldId id="290" r:id="rId19"/>
    <p:sldId id="291" r:id="rId20"/>
    <p:sldId id="292" r:id="rId21"/>
    <p:sldId id="279" r:id="rId22"/>
    <p:sldId id="293" r:id="rId23"/>
    <p:sldId id="294" r:id="rId24"/>
    <p:sldId id="295" r:id="rId25"/>
    <p:sldId id="296" r:id="rId26"/>
    <p:sldId id="273" r:id="rId27"/>
    <p:sldId id="277" r:id="rId28"/>
    <p:sldId id="274" r:id="rId29"/>
    <p:sldId id="275" r:id="rId30"/>
    <p:sldId id="276" r:id="rId31"/>
    <p:sldId id="282" r:id="rId32"/>
    <p:sldId id="287" r:id="rId33"/>
    <p:sldId id="267" r:id="rId34"/>
    <p:sldId id="268" r:id="rId35"/>
    <p:sldId id="259" r:id="rId36"/>
    <p:sldId id="269" r:id="rId37"/>
    <p:sldId id="270" r:id="rId38"/>
    <p:sldId id="28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642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4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69766-8145-46C7-9B8F-98285A9B3093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C81D0-BD88-439D-8756-FA4B73660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989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C81D0-BD88-439D-8756-FA4B73660A7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530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C81D0-BD88-439D-8756-FA4B73660A73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603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DD92-34FE-4231-B62B-7A7526B10255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56FF-D851-49DD-B492-8E56C82B1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08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DD92-34FE-4231-B62B-7A7526B10255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56FF-D851-49DD-B492-8E56C82B1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62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DD92-34FE-4231-B62B-7A7526B10255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56FF-D851-49DD-B492-8E56C82B1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79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DD92-34FE-4231-B62B-7A7526B10255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56FF-D851-49DD-B492-8E56C82B1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85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DD92-34FE-4231-B62B-7A7526B10255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56FF-D851-49DD-B492-8E56C82B1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77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DD92-34FE-4231-B62B-7A7526B10255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56FF-D851-49DD-B492-8E56C82B1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07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DD92-34FE-4231-B62B-7A7526B10255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56FF-D851-49DD-B492-8E56C82B1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2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DD92-34FE-4231-B62B-7A7526B10255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56FF-D851-49DD-B492-8E56C82B1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05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DD92-34FE-4231-B62B-7A7526B10255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56FF-D851-49DD-B492-8E56C82B1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39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DD92-34FE-4231-B62B-7A7526B10255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56FF-D851-49DD-B492-8E56C82B1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12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DD92-34FE-4231-B62B-7A7526B10255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456FF-D851-49DD-B492-8E56C82B1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42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FDD92-34FE-4231-B62B-7A7526B10255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456FF-D851-49DD-B492-8E56C82B1F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slide" Target="slide35.xml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slide" Target="slide34.xml"/><Relationship Id="rId2" Type="http://schemas.openxmlformats.org/officeDocument/2006/relationships/slide" Target="slide6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14.xml"/><Relationship Id="rId24" Type="http://schemas.openxmlformats.org/officeDocument/2006/relationships/slide" Target="slide5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4.xml"/><Relationship Id="rId28" Type="http://schemas.openxmlformats.org/officeDocument/2006/relationships/slide" Target="slide27.xml"/><Relationship Id="rId10" Type="http://schemas.openxmlformats.org/officeDocument/2006/relationships/slide" Target="slide15.xml"/><Relationship Id="rId19" Type="http://schemas.openxmlformats.org/officeDocument/2006/relationships/slide" Target="slide23.xml"/><Relationship Id="rId31" Type="http://schemas.openxmlformats.org/officeDocument/2006/relationships/slide" Target="slide32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3.xml"/><Relationship Id="rId27" Type="http://schemas.openxmlformats.org/officeDocument/2006/relationships/slide" Target="slide26.xml"/><Relationship Id="rId30" Type="http://schemas.openxmlformats.org/officeDocument/2006/relationships/slide" Target="slide3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y.krskstate.ru/upload/iblock/88b/konnovo_2007_0003_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slide" Target="slide2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slide" Target="slide2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20941" y="1268760"/>
            <a:ext cx="4392488" cy="468052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  <a:b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«Мой Красноярский край»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trkzelenogorsk.ru/media/k2/items/cache/6f2af146277fd7fc55bac74ad8c2dcb5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4477163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7524328" y="6021288"/>
            <a:ext cx="108012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Начать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59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412776"/>
            <a:ext cx="2520280" cy="3358401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горы есть на территории Красноярского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края?</a:t>
            </a:r>
            <a:endParaRPr lang="ru-RU" dirty="0"/>
          </a:p>
        </p:txBody>
      </p:sp>
      <p:pic>
        <p:nvPicPr>
          <p:cNvPr id="7170" name="Picture 2" descr="http://www.tourprom.ru/site_media/images/poiphoto/f049e4617dcd92a5e5d18f07f633264abcff0396604004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0569"/>
            <a:ext cx="4917070" cy="318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cache.photosight.ru/img/8/a02/3565985_larg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73624"/>
            <a:ext cx="4701046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91880" y="260648"/>
            <a:ext cx="3384376" cy="504056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Восточные Саяны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61639" y="3473624"/>
            <a:ext cx="3384376" cy="504056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Западные Саяны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2771800" y="764704"/>
            <a:ext cx="889839" cy="122413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3"/>
          </p:cNvCxnSpPr>
          <p:nvPr/>
        </p:nvCxnSpPr>
        <p:spPr>
          <a:xfrm>
            <a:off x="2771800" y="3091977"/>
            <a:ext cx="889839" cy="63367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лево 8">
            <a:hlinkClick r:id="rId4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78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88640"/>
            <a:ext cx="8352928" cy="1224136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природные зоны есть на территории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Красноярского края?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://piligrim.pravorg.ru/files/2014/08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4117889" cy="275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megabook.ru/stream/mediapreview?Key=%D0%A5%D0%B0%D0%BA%D0%B0%D1%81%D0%B8%D1%8F%20(%D1%81%D1%82%D0%B5%D0%BF%D1%8C)&amp;Width=654&amp;Height=6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17032"/>
            <a:ext cx="3551490" cy="238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lh5.googleusercontent.com/-OMibzfFuIs8/UDaIdtUwnKI/AAAAAAAAAVc/XdTIFR82ou0/s640/Tundra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60157"/>
            <a:ext cx="4320480" cy="288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uverenniy.ru/lektori-saruhanova-marina-firer-marina/48709_html_6ff68cf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638194"/>
            <a:ext cx="8926259" cy="5031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52120" y="2132856"/>
            <a:ext cx="1728192" cy="504056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3498659"/>
            <a:ext cx="1224136" cy="436745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4365105"/>
            <a:ext cx="1296144" cy="432048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4957055"/>
            <a:ext cx="1728192" cy="576064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5733256"/>
            <a:ext cx="1440160" cy="576064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>
            <a:hlinkClick r:id="rId6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16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424936" cy="720080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зона Красноярского края самая холодная? </a:t>
            </a:r>
          </a:p>
        </p:txBody>
      </p:sp>
      <p:pic>
        <p:nvPicPr>
          <p:cNvPr id="9218" name="Picture 2" descr="http://www.blindloop.com/wp-content/uploads/2010/01/Antarctic-Dese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59"/>
            <a:ext cx="8568952" cy="5076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images.myshared.ru/5/454687/slide_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1" t="5237" r="2479" b="9513"/>
          <a:stretch/>
        </p:blipFill>
        <p:spPr bwMode="auto">
          <a:xfrm>
            <a:off x="107504" y="1047622"/>
            <a:ext cx="8928991" cy="569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лево 4">
            <a:hlinkClick r:id="rId5" action="ppaction://hlinksldjump"/>
          </p:cNvPr>
          <p:cNvSpPr/>
          <p:nvPr/>
        </p:nvSpPr>
        <p:spPr>
          <a:xfrm>
            <a:off x="107504" y="5733256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834064" y="5459822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97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1844" y="116632"/>
            <a:ext cx="7992888" cy="1008112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какой природной зоне находится природный заповедник "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Ергаки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"? 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76" y="1340768"/>
            <a:ext cx="4283968" cy="2849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30" y="1340768"/>
            <a:ext cx="4012704" cy="2849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337316"/>
            <a:ext cx="6977910" cy="2289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 влево 5">
            <a:hlinkClick r:id="rId5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851920" y="2636912"/>
            <a:ext cx="2016224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Лесостепь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82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Эта зона расположена на побережье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морей Северного Ледовитого океана (полуостров Таймыр). Всюду распространена многолетняя (вечная) мерзлота, местами превышает толщину 500 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компьютер\Desktop\NPne91ML3OZ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5576" y="1772816"/>
            <a:ext cx="7620000" cy="431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03848" y="1844824"/>
            <a:ext cx="2232248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Тундра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лево 7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67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9618" y="260648"/>
            <a:ext cx="8352928" cy="792088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событие, произошедшее 30 июня 1908 года в нашем крае, называют «загадкой 20 века»? </a:t>
            </a:r>
          </a:p>
        </p:txBody>
      </p:sp>
      <p:pic>
        <p:nvPicPr>
          <p:cNvPr id="1026" name="Picture 2" descr="http://saga-astral.ru/wp-content/uploads/2014/04/TUNGUSSKIJ-METEOR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30" y="1444373"/>
            <a:ext cx="3542221" cy="257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.ytimg.com/vi/oQf5Kmzre7g/hq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57" b="12624"/>
          <a:stretch/>
        </p:blipFill>
        <p:spPr bwMode="auto">
          <a:xfrm>
            <a:off x="179512" y="4238988"/>
            <a:ext cx="4572000" cy="250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ungus-bolid.krasu.ru/files/pic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781" y="4010645"/>
            <a:ext cx="4011765" cy="2675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meteovesti.ru/pictures/6350325510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22113"/>
            <a:ext cx="3657366" cy="266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лево 6">
            <a:hlinkClick r:id="rId6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123727" y="2420888"/>
            <a:ext cx="5040561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Тунгусского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метеорита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85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52357"/>
            <a:ext cx="8352928" cy="1160419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представителей млекопитающих, которые живут на территории Красноярского края</a:t>
            </a:r>
          </a:p>
        </p:txBody>
      </p:sp>
      <p:pic>
        <p:nvPicPr>
          <p:cNvPr id="1030" name="Picture 6" descr="http://images.myshared.ru/4/306947/slide_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6" t="9314" r="5962" b="9913"/>
          <a:stretch/>
        </p:blipFill>
        <p:spPr bwMode="auto">
          <a:xfrm>
            <a:off x="827584" y="1484784"/>
            <a:ext cx="7704856" cy="520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66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428" y="692696"/>
            <a:ext cx="4258816" cy="4525963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Крупный представитель семейства кошачьих. Вместе с хвостом в длину достигает 2,3 м. У него длинная, густая шерсть, окрас преимущественно светло-серый с тёмными пятнами. Главное отличие от сородичей – неспособность рычать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natworld.info/wp-content/uploads/2015/05/%D0%A1%D0%BD%D0%B5%D0%B6%D0%BD%D1%8B%D0%B9-%D0%B1%D0%B0%D1%80%D1%81-500x3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12776"/>
            <a:ext cx="4762500" cy="298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05078" y="4777988"/>
            <a:ext cx="2520280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Ирбис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42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251520" y="594694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6679987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4581128"/>
            <a:ext cx="8928992" cy="132343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Представитель отряда китообразных достигающий в длину 4,5 м. Яркой отличительной чертой самцов этого вида является 3-метровый бивень, закрученный спиралью. Живут нарвалы в водах очень низкой температуры. Основу рациона составляют моллюски, рыба и ракообразные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850" y="332656"/>
            <a:ext cx="176291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Нарвал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68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82" y="404664"/>
            <a:ext cx="562224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940152" y="1268760"/>
            <a:ext cx="2987824" cy="286232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Самая крупная представительница своего рода. Длина тела птицы составляет около 1 м, размах крыльев – 1,5 м. Отличается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моногамностью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долгое время проживает с одним партнёром. Гнезда устраивают вблизи водоёмов богатых рыбой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140" y="4437112"/>
            <a:ext cx="507797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Белоклювая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гагара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50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325184"/>
              </p:ext>
            </p:extLst>
          </p:nvPr>
        </p:nvGraphicFramePr>
        <p:xfrm>
          <a:off x="323528" y="325247"/>
          <a:ext cx="8280919" cy="5191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5597"/>
                <a:gridCol w="1324723"/>
                <a:gridCol w="1260140"/>
                <a:gridCol w="1380153"/>
                <a:gridCol w="1380153"/>
                <a:gridCol w="1380153"/>
              </a:tblGrid>
              <a:tr h="865331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География 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5331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Природные зоны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533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Животные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533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Растения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533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История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533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Люди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876864" y="332898"/>
            <a:ext cx="1326984" cy="8409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10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332898"/>
            <a:ext cx="1224136" cy="8564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20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325247"/>
            <a:ext cx="1440160" cy="8485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30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309703"/>
            <a:ext cx="1368152" cy="879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40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36296" y="325247"/>
            <a:ext cx="1368152" cy="8485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50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76864" y="1189343"/>
            <a:ext cx="1326984" cy="8781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10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1202415"/>
            <a:ext cx="1296144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20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67240" y="1196015"/>
            <a:ext cx="1367752" cy="8715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30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32344" y="1202415"/>
            <a:ext cx="1440160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40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36296" y="1173799"/>
            <a:ext cx="1368152" cy="8870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50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76864" y="2006040"/>
            <a:ext cx="1345312" cy="9266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10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73008" y="2028872"/>
            <a:ext cx="1296144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20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67240" y="2028871"/>
            <a:ext cx="1400904" cy="9034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30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834992" y="2060848"/>
            <a:ext cx="1401304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40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36296" y="2073920"/>
            <a:ext cx="1368152" cy="8584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50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76864" y="2877545"/>
            <a:ext cx="1326984" cy="926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10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03848" y="2900377"/>
            <a:ext cx="1296144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20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467240" y="2916713"/>
            <a:ext cx="1365104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19" action="ppaction://hlinksldjump"/>
              </a:rPr>
              <a:t>30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832344" y="2932697"/>
            <a:ext cx="1403952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40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236296" y="2932353"/>
            <a:ext cx="1368152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50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876864" y="3771882"/>
            <a:ext cx="1345312" cy="8878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22" action="ppaction://hlinksldjump"/>
              </a:rPr>
              <a:t>10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22176" y="3749050"/>
            <a:ext cx="1296144" cy="926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23" action="ppaction://hlinksldjump"/>
              </a:rPr>
              <a:t>20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474104" y="3804202"/>
            <a:ext cx="1356744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24" action="ppaction://hlinksldjump"/>
              </a:rPr>
              <a:t>30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830848" y="3788218"/>
            <a:ext cx="1405448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25" action="ppaction://hlinksldjump"/>
              </a:rPr>
              <a:t>40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236296" y="3803858"/>
            <a:ext cx="1368152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26" action="ppaction://hlinksldjump"/>
              </a:rPr>
              <a:t>50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876864" y="4659723"/>
            <a:ext cx="1345312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27" action="ppaction://hlinksldjump"/>
              </a:rPr>
              <a:t>10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205432" y="4683686"/>
            <a:ext cx="1296144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28" action="ppaction://hlinksldjump"/>
              </a:rPr>
              <a:t>20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467240" y="4659723"/>
            <a:ext cx="1367752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29" action="ppaction://hlinksldjump"/>
              </a:rPr>
              <a:t>30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834992" y="4659723"/>
            <a:ext cx="1401304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30" action="ppaction://hlinksldjump"/>
              </a:rPr>
              <a:t>40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252248" y="4659723"/>
            <a:ext cx="1352200" cy="8715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  <a:hlinkClick r:id="rId31" action="ppaction://hlinksldjump"/>
              </a:rPr>
              <a:t>50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30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394" y="548680"/>
            <a:ext cx="4238582" cy="4886003"/>
          </a:xfrm>
          <a:solidFill>
            <a:srgbClr val="FFFF00"/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Является одним из самых маленьких представителей своего рода. Вырастает до 11 см в длину с учётом хвоста. Окрас тела варьируется от тёмно-коричневого до оливкового. Во время брачного сезона у самцов на спине появляется гребень. Большую часть жизни проводит в воде. Устойчив к низким температурам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s://natworld.info/wp-content/uploads/2019/05/Obyknovennyj-triton-500x3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980728"/>
            <a:ext cx="47625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76750" y="4235936"/>
            <a:ext cx="4572000" cy="5847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Обыкновенный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тритон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1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4405" y="188640"/>
            <a:ext cx="3816424" cy="6669360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дерево – фармацевт. Многие полезные свойства, как самого дерева, так и тайги, издавна используется человеком в лечебных целях. На протяжении тысячелетий оно верно служит человеку. И орехи, и смолу, и хвою этого дерева  можно превращать в чудодейственные средства.</a:t>
            </a:r>
          </a:p>
          <a:p>
            <a:pPr algn="ctr"/>
            <a:endParaRPr lang="ru-RU" sz="2000" dirty="0"/>
          </a:p>
        </p:txBody>
      </p:sp>
      <p:pic>
        <p:nvPicPr>
          <p:cNvPr id="2050" name="Picture 2" descr="https://i.ytimg.com/vi/p0jGSxQtIsY/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97384"/>
            <a:ext cx="4214934" cy="279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kedr.sellall.ru/upload/iblock/e40/e40a2d86e9583ef10afb169e5b61113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5" t="15573"/>
          <a:stretch/>
        </p:blipFill>
        <p:spPr bwMode="auto">
          <a:xfrm>
            <a:off x="4090525" y="346094"/>
            <a:ext cx="2216616" cy="348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kgs.ru/files/images/news/2016/05/17/85770_n962105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030" y="764704"/>
            <a:ext cx="2880320" cy="225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лево 5">
            <a:hlinkClick r:id="rId5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580112" y="2348880"/>
            <a:ext cx="180020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Кедр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88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179512" y="5780112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5312647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849888" y="1376674"/>
            <a:ext cx="3294112" cy="39703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Эта ягода богата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углеводами, калием, кальцием, фосфором и магнием, органическими кислотами, натрием, железом и другими минеральными веществами.</a:t>
            </a:r>
          </a:p>
          <a:p>
            <a:r>
              <a:rPr lang="ru-RU" dirty="0">
                <a:hlinkClick r:id="rId4"/>
              </a:rPr>
              <a:t/>
            </a:r>
            <a:br>
              <a:rPr lang="ru-RU" dirty="0">
                <a:hlinkClick r:id="rId4"/>
              </a:rPr>
            </a:b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915816" y="5444842"/>
            <a:ext cx="2020618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Черника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12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179512" y="5780112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24" y="620688"/>
            <a:ext cx="5981845" cy="448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00192" y="1700808"/>
            <a:ext cx="2736304" cy="175432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растение помогает от цинги и наделено огромным количеством полезных веществ. Входит в национальный рацион питания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5335416"/>
            <a:ext cx="3096344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Черемша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42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5715121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300192" y="1719120"/>
            <a:ext cx="2807128" cy="224676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Дома из древесины этого дерева могут простоять 200 лет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7664" y="5637492"/>
            <a:ext cx="4859948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Лиственница сибирская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35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4990669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36096" y="1052736"/>
            <a:ext cx="3290664" cy="224676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/>
              <a:t>По содержанию витамина С </a:t>
            </a:r>
            <a:r>
              <a:rPr lang="ru-RU" sz="2800" b="1" dirty="0" smtClean="0"/>
              <a:t>это растение </a:t>
            </a:r>
            <a:r>
              <a:rPr lang="ru-RU" sz="2800" b="1" dirty="0"/>
              <a:t>в несколько раз опережает лимон.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868144" y="4005064"/>
            <a:ext cx="2198038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dirty="0" smtClean="0"/>
              <a:t>Иван-чай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11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Астафьев Виктор Петрович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lavkaknig.com/wa-data/public/shop/authors/2245/22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84810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000" y="1556792"/>
            <a:ext cx="4392488" cy="5262979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«Все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мы, русские люди, до старости остаемся в чем-то ребятишками, вечно ждем подарков, сказочек, чего-то необыкновенного, согревающего, даже прожигающего душу, покрытую окалиной грубости, но в середке не защищенную, которая и в изношенном, истерзанном, старом теле часто ухитряется сохраняться в птенцовом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пухе…»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из повести «Царь-рыба»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548680"/>
            <a:ext cx="6984776" cy="864096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050088" y="6339036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71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0"/>
            <a:ext cx="7920880" cy="980728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автора предложенных картин, жившего и работавшего в городе Красноярске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https://im0-tub-ru.yandex.net/i?id=5c3a7fd67d71385ceaf0a657f28791b7&amp;n=33&amp;h=215&amp;w=3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59" y="987245"/>
            <a:ext cx="5342991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svistanet.com/wp-content/uploads/2016/06/xudozhnik_Vasilij_Surikov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788" y="3581287"/>
            <a:ext cx="6320162" cy="316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www.artscroll.ru/Images/2008/s/Surikov%20Vasilii%20Ivanovich/0001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036721"/>
            <a:ext cx="1926041" cy="2544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http://www.art-catalog.ru/data_picture_2016/picture/11/197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05865"/>
            <a:ext cx="2186592" cy="2937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hlinkClick r:id="rId7" action="ppaction://hlinksldjump"/>
          </p:cNvPr>
          <p:cNvSpPr/>
          <p:nvPr/>
        </p:nvSpPr>
        <p:spPr>
          <a:xfrm>
            <a:off x="8050088" y="6339036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734" y="90806"/>
            <a:ext cx="8229600" cy="88992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Суриков Василий Иванович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http://vdvgazeta.ru/sites/default/files/inline/images/Kor/surik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58" y="1026269"/>
            <a:ext cx="7521104" cy="564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97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27" y="32486"/>
            <a:ext cx="9132384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73057" y="869198"/>
            <a:ext cx="5544616" cy="22099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5845732"/>
            <a:ext cx="9024880" cy="1012268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называется  хореографический  ансамбль ,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известный не только в нашей стране,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и за её пределами?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050088" y="6339036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9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332656"/>
            <a:ext cx="7704856" cy="576064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дату образования Красноярского края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www.avtonomer.net/img2/krasnoy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29456"/>
            <a:ext cx="3840361" cy="287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sobory.ru/pic/15100/15125_20151001_1818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447" y="3645024"/>
            <a:ext cx="4849834" cy="304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bse.sci-lib.com/a_pictures/15/01/2458349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781" y="1412776"/>
            <a:ext cx="4762500" cy="194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www.krskstate.ru/dat/Image/0/lesosib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40" y="4251847"/>
            <a:ext cx="3493795" cy="241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49037" y="3645024"/>
            <a:ext cx="4915251" cy="606823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декабря 1934 года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лево 1">
            <a:hlinkClick r:id="rId6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49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16632"/>
            <a:ext cx="6264696" cy="1728192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Сколько лет  нас радует своим искромётным талантом Образцовый ансамбль народной музыки 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Веселуха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zaren.ru/uploads/2016/02/5212462613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9" y="1844824"/>
            <a:ext cx="892899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8050088" y="6339036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75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9"/>
            <a:ext cx="4438766" cy="295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01008"/>
            <a:ext cx="455429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71" b="11708"/>
          <a:stretch/>
        </p:blipFill>
        <p:spPr bwMode="auto">
          <a:xfrm>
            <a:off x="107504" y="3789040"/>
            <a:ext cx="427709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45" b="16995"/>
          <a:stretch/>
        </p:blipFill>
        <p:spPr bwMode="auto">
          <a:xfrm>
            <a:off x="4788023" y="748255"/>
            <a:ext cx="4261375" cy="2248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14123" y="2744924"/>
            <a:ext cx="2952328" cy="936104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35 лет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лево 6">
            <a:hlinkClick r:id="rId6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65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53135" y="282392"/>
            <a:ext cx="4032449" cy="5904656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cap="all" dirty="0"/>
              <a:t>П</a:t>
            </a:r>
            <a:r>
              <a:rPr lang="ru-RU" sz="2000" i="1" dirty="0"/>
              <a:t>осле триумфа на Международном конкурсе оперных певцов в Кардиффе </a:t>
            </a:r>
            <a:r>
              <a:rPr lang="ru-RU" sz="2000" i="1" dirty="0" smtClean="0"/>
              <a:t>он прославился </a:t>
            </a:r>
            <a:r>
              <a:rPr lang="ru-RU" sz="2000" i="1" dirty="0"/>
              <a:t>на весь мир. Его стали приглашать лучшие оперные театры: нью-йоркская Метрополитен-опера, миланский театр Ла Скала, лондонский Королевский театр в Ковент-Гардене. </a:t>
            </a:r>
            <a:r>
              <a:rPr lang="ru-RU" sz="2000" i="1" dirty="0" smtClean="0"/>
              <a:t>Этот певец  </a:t>
            </a:r>
            <a:r>
              <a:rPr lang="ru-RU" sz="2000" i="1" dirty="0"/>
              <a:t>стал первым оперным исполнителем, который выступил на Красной площади</a:t>
            </a:r>
            <a:r>
              <a:rPr lang="ru-RU" sz="2000" i="1" dirty="0" smtClean="0"/>
              <a:t>. И родом он из Красноярска</a:t>
            </a:r>
            <a:endParaRPr lang="ru-RU" sz="2000" dirty="0"/>
          </a:p>
        </p:txBody>
      </p:sp>
      <p:sp>
        <p:nvSpPr>
          <p:cNvPr id="4" name="AutoShape 2" descr="https://cdn.culture.ru/images/1dd28422-d991-5f3a-a6b9-cd8659b2d3be/_/hvorostovsky-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32656"/>
            <a:ext cx="4371246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307975" y="58610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60776" y="6272464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49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476672"/>
            <a:ext cx="5976664" cy="864096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малая Родина?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свою малую Родину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://posibiri.ru/wp-content/uploads/2015/02/%D0%93%D0%BE%D1%80%D0%BE%D0%B4-%D0%9B%D0%B5%D1%81%D0%BE%D1%81%D0%B8%D0%B1%D0%B8%D1%80%D1%81%D0%B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3062054" cy="253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mw2.google.com/mw-panoramio/photos/medium/104974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96503"/>
            <a:ext cx="3206519" cy="240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mylesosibirsk.ru/images/photos/medium/1b54c51b4ea80af497171041289929f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252" y="1556792"/>
            <a:ext cx="3096344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://img0.liveinternet.ru/images/foto/b/2/388/1953388/f_892946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31" y="4581127"/>
            <a:ext cx="2831923" cy="212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://lesosibirsk.krskstate.ru/dat/pic/news/b-623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242" y="4253746"/>
            <a:ext cx="3108214" cy="233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31027" y="1556792"/>
            <a:ext cx="5849285" cy="12691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ЛЕСОСИБИРСК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лево 8">
            <a:hlinkClick r:id="rId7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050088" y="6339036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40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1823" y="196829"/>
            <a:ext cx="8262704" cy="783899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Назовите дату образования города  Лесосибирска?</a:t>
            </a:r>
            <a:endParaRPr lang="ru-RU" sz="2800" dirty="0"/>
          </a:p>
        </p:txBody>
      </p:sp>
      <p:pic>
        <p:nvPicPr>
          <p:cNvPr id="14338" name="Picture 2" descr="https://ds03.infourok.ru/uploads/ex/1196/000086c5-c5c5efc1/hello_html_m21d419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23" y="1261425"/>
            <a:ext cx="8160841" cy="5470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42243" y="2564904"/>
            <a:ext cx="3558149" cy="720080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1975 г.</a:t>
            </a:r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050088" y="6339036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63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vector-images.com/f/cd/krasnoyarsk-clipart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83"/>
          <a:stretch/>
        </p:blipFill>
        <p:spPr bwMode="auto">
          <a:xfrm>
            <a:off x="35496" y="548680"/>
            <a:ext cx="6264696" cy="585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56176" y="2276872"/>
            <a:ext cx="2699792" cy="3816424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герб города Лесосибирска. Почему именно с таким изображением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ыл создан герб города Лесосибирска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Герб Лесосибирска — Википед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208" y="516372"/>
            <a:ext cx="4203901" cy="533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050088" y="6339036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74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80788" y="216024"/>
            <a:ext cx="8640960" cy="1340768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здание в нашем городе  построено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традициях древней Московской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архитектуры?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turistclub.tomsk.ru/UserFiles/Image/2_12630048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68" y="1556354"/>
            <a:ext cx="7620000" cy="507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050088" y="6066304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91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332656"/>
            <a:ext cx="8856984" cy="1205053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37380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из жителей города Лесосибирска был награжден МЕДАЛЬЮ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ОРДЕНА "ЗА ЗАСЛУГИ ПЕРЕД ОТЕЧЕСТВОМ" II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СТЕПЕНИ?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человек был 25 лет директором школы №9 г. Лесосибирска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G:\школьный музей\ветераны для плаката\Усакова Ирина Александров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58" y="1696698"/>
            <a:ext cx="3459467" cy="461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8A1F53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3" r="1825"/>
          <a:stretch>
            <a:fillRect/>
          </a:stretch>
        </p:blipFill>
        <p:spPr>
          <a:xfrm>
            <a:off x="3861566" y="2083277"/>
            <a:ext cx="5122912" cy="253181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0" name="Picture 4" descr="http://penza-post.ru/uploads/2-1/Anna/30.06/zzpo-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" t="3574" r="5408"/>
          <a:stretch/>
        </p:blipFill>
        <p:spPr bwMode="auto">
          <a:xfrm>
            <a:off x="3131840" y="4869160"/>
            <a:ext cx="2261151" cy="1844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лево 7">
            <a:hlinkClick r:id="rId5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050088" y="6339036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580112" y="4869160"/>
            <a:ext cx="2927176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Усакова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Александровна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03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krest-les.cerkov.ru/files/2016/01/652094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468544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5949280"/>
            <a:ext cx="7632848" cy="908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5445224"/>
            <a:ext cx="8244408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27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548680"/>
            <a:ext cx="7632847" cy="720080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столица нашего края? </a:t>
            </a:r>
          </a:p>
        </p:txBody>
      </p:sp>
      <p:pic>
        <p:nvPicPr>
          <p:cNvPr id="11266" name="Picture 2" descr="http://funlib.ru/cimg/2014/101604/55518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8" y="1772816"/>
            <a:ext cx="8970642" cy="4510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5736" y="3789040"/>
            <a:ext cx="5040560" cy="576064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811385" y="60120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76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vector-images.com/f/cd/krasnoyarsk-clipart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" r="72772" b="-202"/>
          <a:stretch/>
        </p:blipFill>
        <p:spPr bwMode="auto">
          <a:xfrm>
            <a:off x="5508104" y="306480"/>
            <a:ext cx="2652112" cy="585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1830936"/>
            <a:ext cx="4464496" cy="2246136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изображено на гербе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Красноярского края? Опишите его.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03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resight.sfu-kras.ru/sites/foresight.sfu-kras.ru/files/Karta_K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698" y="1016732"/>
            <a:ext cx="1702089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kenigland.ru/data/media/26/karta-krasnodar-region_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1"/>
            <a:ext cx="335478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vetsvetit.ru/ss/images/Partners/habarovsy_kray_ima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104" y="1348727"/>
            <a:ext cx="2335258" cy="3728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7824" y="5445224"/>
            <a:ext cx="3672408" cy="504056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Красноярский край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16632"/>
            <a:ext cx="8455938" cy="880014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экране очертание Красноярского края, среди трех вариантов.</a:t>
            </a:r>
          </a:p>
        </p:txBody>
      </p:sp>
      <p:sp>
        <p:nvSpPr>
          <p:cNvPr id="7" name="Стрелка влево 6">
            <a:hlinkClick r:id="rId5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39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32040" y="307883"/>
            <a:ext cx="4032448" cy="2545053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самая большая река протекает по территории Красноярского края? </a:t>
            </a:r>
          </a:p>
        </p:txBody>
      </p:sp>
      <p:pic>
        <p:nvPicPr>
          <p:cNvPr id="3074" name="Picture 2" descr="http://festival.1september.ru/articles/577498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307883"/>
            <a:ext cx="4200525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20072" y="5378019"/>
            <a:ext cx="2952328" cy="864096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Река Енисей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>
            <a:stCxn id="6" idx="1"/>
          </p:cNvCxnSpPr>
          <p:nvPr/>
        </p:nvCxnSpPr>
        <p:spPr>
          <a:xfrm flipH="1" flipV="1">
            <a:off x="1619672" y="3470183"/>
            <a:ext cx="3600400" cy="2339884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30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otvet.imgsmail.ru/download/191580233_6eca78ae05192f263b3ce5f4280a2962_80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46" y="188640"/>
            <a:ext cx="479997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764704"/>
            <a:ext cx="864096" cy="576064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2204864"/>
            <a:ext cx="3168352" cy="2376264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 большая река  впадает в Енисей? </a:t>
            </a:r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83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76456" y="141745"/>
            <a:ext cx="6984776" cy="1224136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самое крупное озеро на территории Красноярского края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www.vvv.ru/photos/img/18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14" y="1459194"/>
            <a:ext cx="3988347" cy="277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lookfishing.ru/upload/iblock/a6d/59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431" y="1634383"/>
            <a:ext cx="3960441" cy="268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kleinburd.ru/news/wp-content/uploads/2016/06/5%D0%A2%D0%B0%D0%B9%D0%BC%D1%8B%D1%80-650x3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855847"/>
            <a:ext cx="5378264" cy="298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60032" y="4077072"/>
            <a:ext cx="2952328" cy="432048"/>
          </a:xfrm>
          <a:prstGeom prst="rect">
            <a:avLst/>
          </a:prstGeom>
          <a:solidFill>
            <a:srgbClr val="FF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Озеро Таймыр</a:t>
            </a:r>
            <a:endParaRPr lang="ru-RU" sz="2400" dirty="0"/>
          </a:p>
        </p:txBody>
      </p:sp>
      <p:sp>
        <p:nvSpPr>
          <p:cNvPr id="7" name="Стрелка влево 6">
            <a:hlinkClick r:id="rId5" action="ppaction://hlinksldjump"/>
          </p:cNvPr>
          <p:cNvSpPr/>
          <p:nvPr/>
        </p:nvSpPr>
        <p:spPr>
          <a:xfrm>
            <a:off x="104810" y="6152728"/>
            <a:ext cx="794660" cy="3726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6240679"/>
            <a:ext cx="914400" cy="4572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10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651</Words>
  <Application>Microsoft Office PowerPoint</Application>
  <PresentationFormat>Экран (4:3)</PresentationFormat>
  <Paragraphs>107</Paragraphs>
  <Slides>38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Викторина  «Мой Красноярский край»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Эта зона расположена на побережье морей Северного Ледовитого океана (полуостров Таймыр). Всюду распространена многолетняя (вечная) мерзлота, местами превышает толщину 500 м </vt:lpstr>
      <vt:lpstr>Презентация PowerPoint</vt:lpstr>
      <vt:lpstr>.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Астафьев Виктор Петрович</vt:lpstr>
      <vt:lpstr>Презентация PowerPoint</vt:lpstr>
      <vt:lpstr>Суриков Василий Иванович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46</cp:revision>
  <dcterms:created xsi:type="dcterms:W3CDTF">2017-02-02T14:34:10Z</dcterms:created>
  <dcterms:modified xsi:type="dcterms:W3CDTF">2023-02-10T10:29:40Z</dcterms:modified>
</cp:coreProperties>
</file>