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sldIdLst>
    <p:sldId id="256" r:id="rId2"/>
    <p:sldId id="264" r:id="rId3"/>
    <p:sldId id="284" r:id="rId4"/>
    <p:sldId id="257" r:id="rId5"/>
    <p:sldId id="282" r:id="rId6"/>
    <p:sldId id="260" r:id="rId7"/>
    <p:sldId id="288" r:id="rId8"/>
    <p:sldId id="263" r:id="rId9"/>
    <p:sldId id="279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>
        <p:scale>
          <a:sx n="60" d="100"/>
          <a:sy n="60" d="100"/>
        </p:scale>
        <p:origin x="-1020" y="-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14607-CE5D-4CE4-ADE8-B2F899C6DA4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DA30EB4-A65B-492F-963C-9A9D609157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706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14607-CE5D-4CE4-ADE8-B2F899C6DA4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DA30EB4-A65B-492F-963C-9A9D609157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410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14607-CE5D-4CE4-ADE8-B2F899C6DA4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DA30EB4-A65B-492F-963C-9A9D6091578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0060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14607-CE5D-4CE4-ADE8-B2F899C6DA4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A30EB4-A65B-492F-963C-9A9D609157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848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14607-CE5D-4CE4-ADE8-B2F899C6DA4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A30EB4-A65B-492F-963C-9A9D6091578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89425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14607-CE5D-4CE4-ADE8-B2F899C6DA4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A30EB4-A65B-492F-963C-9A9D609157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087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14607-CE5D-4CE4-ADE8-B2F899C6DA4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0EB4-A65B-492F-963C-9A9D609157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805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14607-CE5D-4CE4-ADE8-B2F899C6DA4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0EB4-A65B-492F-963C-9A9D609157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836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14607-CE5D-4CE4-ADE8-B2F899C6DA4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0EB4-A65B-492F-963C-9A9D609157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581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14607-CE5D-4CE4-ADE8-B2F899C6DA4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DA30EB4-A65B-492F-963C-9A9D609157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381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14607-CE5D-4CE4-ADE8-B2F899C6DA4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DA30EB4-A65B-492F-963C-9A9D609157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760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14607-CE5D-4CE4-ADE8-B2F899C6DA4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DA30EB4-A65B-492F-963C-9A9D609157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299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14607-CE5D-4CE4-ADE8-B2F899C6DA4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0EB4-A65B-492F-963C-9A9D609157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78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14607-CE5D-4CE4-ADE8-B2F899C6DA4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0EB4-A65B-492F-963C-9A9D609157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893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14607-CE5D-4CE4-ADE8-B2F899C6DA4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30EB4-A65B-492F-963C-9A9D609157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15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14607-CE5D-4CE4-ADE8-B2F899C6DA4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A30EB4-A65B-492F-963C-9A9D609157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699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14607-CE5D-4CE4-ADE8-B2F899C6DA4F}" type="datetimeFigureOut">
              <a:rPr lang="ru-RU" smtClean="0"/>
              <a:t>14.02.2024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DA30EB4-A65B-492F-963C-9A9D609157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70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C6BC9D4A-C454-416C-B028-8947A7C20D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37885" y="1625099"/>
            <a:ext cx="9700659" cy="1875091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«ПРОФЕССИОНАЛЬНЫЕ ПРОБЫ ПРОДЖЕКТ-МЕНЕДЖЕРА 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ДЕЯТЕЛЬНОСТИ ШКОЛЬНОГО МУЗЕЯ 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8172" y="192946"/>
            <a:ext cx="11190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бюджетное общеобразовательное учреждение</a:t>
            </a:r>
          </a:p>
          <a:p>
            <a:pPr algn="ctr"/>
            <a:r>
              <a:rPr lang="ru-RU" dirty="0" smtClean="0"/>
              <a:t>«Средняя общеобразовательная школа №9 города Лесосибирска»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768366" y="6275614"/>
            <a:ext cx="7239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/>
              <a:t>г</a:t>
            </a:r>
            <a:r>
              <a:rPr lang="ru-RU" dirty="0" err="1" smtClean="0"/>
              <a:t>.Лесосибирск</a:t>
            </a:r>
            <a:r>
              <a:rPr lang="ru-RU" dirty="0" smtClean="0"/>
              <a:t> - 2023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924800" y="4889500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Разработчик: руководитель школьной музейной комнаты «Истоки»</a:t>
            </a:r>
          </a:p>
          <a:p>
            <a:r>
              <a:rPr lang="ru-RU" dirty="0" smtClean="0"/>
              <a:t>Тимушева Е.В.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98798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69F0DCAC-314E-42B1-96E8-E5920FA40DC6}"/>
              </a:ext>
            </a:extLst>
          </p:cNvPr>
          <p:cNvSpPr txBox="1">
            <a:spLocks/>
          </p:cNvSpPr>
          <p:nvPr/>
        </p:nvSpPr>
        <p:spPr>
          <a:xfrm>
            <a:off x="2448070" y="295821"/>
            <a:ext cx="8911687" cy="7097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ВОЗМОЖНОСТИ РАЗВИТИЯ ПРОЕКТА: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59588" y="1517964"/>
            <a:ext cx="10665062" cy="3777622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Тиражирование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 как успешную практику для любого образовательного учреждения в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рамках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профориентационной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работы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2024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году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планируется 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команды </a:t>
            </a:r>
            <a:r>
              <a:rPr lang="ru-RU" sz="24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проджект-мендежеров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направлениям при работе над подготовкой к юбилею школы. 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 в проектной деятельности и профессиональных пробах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проджект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-менеджера позволило воспитанникам музейной комнаты «Истоки» разработать и выиграть </a:t>
            </a:r>
            <a:r>
              <a:rPr lang="ru-RU" sz="24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рантовый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проект «Большая история  малого города:  ЕНИСЕЙСКО-МАКЛАКОВСКОЕ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ВОССТАНИЕ» под эгидой «Движения первых».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86929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F9B12ED-2F0F-4065-ABDC-6C5673AEA613}"/>
              </a:ext>
            </a:extLst>
          </p:cNvPr>
          <p:cNvSpPr/>
          <p:nvPr/>
        </p:nvSpPr>
        <p:spPr>
          <a:xfrm>
            <a:off x="4230291" y="546864"/>
            <a:ext cx="472116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КОНЦЕПЦИЯ ПРОЕКТА:</a:t>
            </a:r>
            <a:endParaRPr lang="ru-RU" sz="3200" b="1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C93AD681-FEE6-4A19-AB07-9759891A028E}"/>
              </a:ext>
            </a:extLst>
          </p:cNvPr>
          <p:cNvSpPr txBox="1"/>
          <p:nvPr/>
        </p:nvSpPr>
        <p:spPr>
          <a:xfrm>
            <a:off x="1375794" y="1324024"/>
            <a:ext cx="1027651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Основная идея проекта – </a:t>
            </a:r>
            <a:r>
              <a:rPr lang="ru-RU" sz="2400" dirty="0"/>
              <a:t>изучение и практическое применение  профессии </a:t>
            </a:r>
            <a:r>
              <a:rPr lang="ru-RU" sz="2400" dirty="0" err="1"/>
              <a:t>проджект</a:t>
            </a:r>
            <a:r>
              <a:rPr lang="ru-RU" sz="2400" dirty="0"/>
              <a:t>-менеджера  в реализации общешкольных проектов социальной направленности</a:t>
            </a:r>
            <a:r>
              <a:rPr lang="ru-RU" sz="2400" dirty="0" smtClean="0"/>
              <a:t>.</a:t>
            </a:r>
          </a:p>
          <a:p>
            <a:pPr algn="just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деятельности –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и проведение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проектов 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безвозмездной основе</a:t>
            </a:r>
            <a:r>
              <a:rPr lang="ru-RU" sz="2000" dirty="0" smtClean="0"/>
              <a:t>.</a:t>
            </a:r>
          </a:p>
          <a:p>
            <a:pPr algn="just"/>
            <a:endParaRPr lang="ru-RU" sz="2000" dirty="0"/>
          </a:p>
          <a:p>
            <a:pPr algn="just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Целевая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аудитория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школьники, учителя, родители школы, а также воспитанники детских садов, представители Клуба ветеранов «Центральный», общественность города Лесосибирска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just"/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Сроки реализации проекта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2022-2023 учебный год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90296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98601" y="1582340"/>
            <a:ext cx="980917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«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Професссиональные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пробы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проджект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-менеджера в деятельности школьного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музея»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</a:t>
            </a:r>
            <a:r>
              <a:rPr lang="ru-RU" sz="2400" dirty="0"/>
              <a:t>это способ обеспечения </a:t>
            </a:r>
            <a:r>
              <a:rPr lang="ru-RU" sz="2400" dirty="0" err="1"/>
              <a:t>профориентационной</a:t>
            </a:r>
            <a:r>
              <a:rPr lang="ru-RU" sz="2400" dirty="0"/>
              <a:t> деятельности в современном формате, а именно – обеспечение для обучающихся </a:t>
            </a:r>
            <a:r>
              <a:rPr lang="ru-RU" sz="2400" dirty="0" err="1"/>
              <a:t>профпробы</a:t>
            </a:r>
            <a:r>
              <a:rPr lang="ru-RU" sz="2400" dirty="0"/>
              <a:t> по профессии </a:t>
            </a:r>
            <a:r>
              <a:rPr lang="ru-RU" sz="2400" dirty="0" err="1"/>
              <a:t>проджект</a:t>
            </a:r>
            <a:r>
              <a:rPr lang="ru-RU" sz="2400" dirty="0"/>
              <a:t>-менеджер.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DF9B12ED-2F0F-4065-ABDC-6C5673AEA613}"/>
              </a:ext>
            </a:extLst>
          </p:cNvPr>
          <p:cNvSpPr/>
          <p:nvPr/>
        </p:nvSpPr>
        <p:spPr>
          <a:xfrm>
            <a:off x="2037029" y="637398"/>
            <a:ext cx="634981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ПРЕДОСТАВЛЯЕМАЯ УСЛУГА:</a:t>
            </a:r>
            <a:endParaRPr lang="ru-RU" sz="3200" b="1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8284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F9B12ED-2F0F-4065-ABDC-6C5673AEA613}"/>
              </a:ext>
            </a:extLst>
          </p:cNvPr>
          <p:cNvSpPr/>
          <p:nvPr/>
        </p:nvSpPr>
        <p:spPr>
          <a:xfrm>
            <a:off x="75514" y="136019"/>
            <a:ext cx="1202604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ПРИМЕНЕНИЕ ПРОФЕССИОНАЛЬНЫХ УМЕНИЙ И НАВЫКОВ: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93AD681-FEE6-4A19-AB07-9759891A028E}"/>
              </a:ext>
            </a:extLst>
          </p:cNvPr>
          <p:cNvSpPr txBox="1"/>
          <p:nvPr/>
        </p:nvSpPr>
        <p:spPr>
          <a:xfrm>
            <a:off x="1485900" y="1324024"/>
            <a:ext cx="1016640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планировать работу над созданием или доработкой продукта или услуги;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управлять содержанием проекта;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работать с заинтересованными сторонами;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решать проблемы и брать на себя ответственность;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концентрироваться на главном;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анализировать информацию;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управлять рисками и изменениями;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работать с бюджетом и финансовыми показателями, удовлетворение клиента – основной драйвер успешного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332245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000032"/>
              </p:ext>
            </p:extLst>
          </p:nvPr>
        </p:nvGraphicFramePr>
        <p:xfrm>
          <a:off x="488887" y="941560"/>
          <a:ext cx="11190083" cy="4689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86524"/>
                <a:gridCol w="8403559"/>
              </a:tblGrid>
              <a:tr h="97336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Определение темы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проекта,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основная идея.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1915" marR="21915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Тема определяется на основе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запроса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школьного музея «Истоки» и социума.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Главная 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задача вовлечь как можно больше классов в одну общую тему, при этом каждый класс автономно ее решает. </a:t>
                      </a:r>
                    </a:p>
                  </a:txBody>
                  <a:tcPr marL="21915" marR="21915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733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групп\классов по разработке </a:t>
                      </a:r>
                      <a:r>
                        <a:rPr lang="ru-RU" sz="18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подпроектов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рамках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реализуемого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проекта.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Школьники 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одного класса могут проявить фантазию в выборе идеи и изобразительных средств для ее реализации.</a:t>
                      </a:r>
                    </a:p>
                  </a:txBody>
                  <a:tcPr marL="21915" marR="21915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840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Составление плана по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реализации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effectLst/>
                        </a:rPr>
                        <a:t> проекта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1915" marR="21915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Определение сроков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реализации проекта,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назначение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ответственных 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(педагоги, дети, родители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1915" marR="21915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733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Реализация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проекта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1915" marR="21915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Осуществление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реализации проекта в 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ходе совместной деятельности детей, родителей, педагогов. Этап реализации  </a:t>
                      </a: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подпроекта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1915" marR="21915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786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Рефлексия деятельности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1915" marR="21915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Анализ совместной деятельности по достижению поставленной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цели. 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Выявление позитивных аспектов, дефицитов в ходе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создания выставки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1915" marR="21915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DF9B12ED-2F0F-4065-ABDC-6C5673AEA613}"/>
              </a:ext>
            </a:extLst>
          </p:cNvPr>
          <p:cNvSpPr/>
          <p:nvPr/>
        </p:nvSpPr>
        <p:spPr>
          <a:xfrm>
            <a:off x="2683608" y="136019"/>
            <a:ext cx="680987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АЛГОРИТМ СОЗДАНИЯ ПРОЕКТА:</a:t>
            </a:r>
            <a:endParaRPr lang="ru-RU" sz="3200" b="1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4297378" y="5665208"/>
            <a:ext cx="7894622" cy="111810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ГОТОВИМСЯ К РЕАЛИЗАЦИИ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4303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C17E341-3A63-46D7-BCBD-54ED7F624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6438" y="114751"/>
            <a:ext cx="10310070" cy="76846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ТРУДОВЫЕ БУДНИ: 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8887" y="824492"/>
            <a:ext cx="6232419" cy="6370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 участниками проекта изначально распределяются основные обязанности по следующим компетентностям, раскрывающим профессию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проджект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-менеджера:</a:t>
            </a:r>
          </a:p>
          <a:p>
            <a:pPr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	разработка  и поэтапная реализация проекта – представление проекта обучающимися  школьного музея;</a:t>
            </a:r>
          </a:p>
          <a:p>
            <a:pPr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	сбор и анализ информации – включение обучающихся  в исследовательскую деятельность;</a:t>
            </a:r>
          </a:p>
          <a:p>
            <a:pPr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	разработка сценария экскурсии и экспозиции – развитие интеллектуальных, творческих способностей;</a:t>
            </a:r>
          </a:p>
          <a:p>
            <a:pPr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	проведение экскурсий и выставок – практическое применение ораторских способностей, коммуникации с посетителями экскурсии;</a:t>
            </a:r>
          </a:p>
          <a:p>
            <a:pPr algn="just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5)	рефлексивная деятельность.</a:t>
            </a:r>
          </a:p>
          <a:p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69F0DCAC-314E-42B1-96E8-E5920FA40DC6}"/>
              </a:ext>
            </a:extLst>
          </p:cNvPr>
          <p:cNvSpPr txBox="1">
            <a:spLocks/>
          </p:cNvSpPr>
          <p:nvPr/>
        </p:nvSpPr>
        <p:spPr>
          <a:xfrm>
            <a:off x="7203906" y="102502"/>
            <a:ext cx="8911687" cy="7097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ПАРТНЕРЫ ПРОЕКТА: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6968567" y="1231067"/>
            <a:ext cx="5223433" cy="377762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Детские сады микрорайона МБОУ «СОШ №9»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(ДОУ №41, №10, №17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); 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Клуб ветеранов микрорайона «Центральный»;</a:t>
            </a:r>
          </a:p>
          <a:p>
            <a:pPr algn="just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СМИ </a:t>
            </a:r>
            <a:r>
              <a:rPr lang="ru-RU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г.Лесосибирска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(ЛГТРК, местная газета «Заря Енисея»);</a:t>
            </a:r>
          </a:p>
          <a:p>
            <a:pPr algn="just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Общественность  (родители, воспитатели)</a:t>
            </a:r>
          </a:p>
        </p:txBody>
      </p:sp>
    </p:spTree>
    <p:extLst>
      <p:ext uri="{BB962C8B-B14F-4D97-AF65-F5344CB8AC3E}">
        <p14:creationId xmlns:p14="http://schemas.microsoft.com/office/powerpoint/2010/main" val="4037825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800" y="116870"/>
            <a:ext cx="12014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ПРИМЕНЕНИЕ ПРОФЕССИОНАЛЬНЫХ УМЕНИЙ И НАВЫКОВ: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44900" y="77323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Книга «Памяти героев»</a:t>
            </a:r>
            <a:endParaRPr lang="ru-RU" sz="3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475" y="729585"/>
            <a:ext cx="200025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 descr="C:\Users\Дом\Desktop\фото дя проекта\FullSizeRender-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851948"/>
            <a:ext cx="6946125" cy="373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378700" y="2260938"/>
            <a:ext cx="4724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2022-2023 </a:t>
            </a:r>
            <a:r>
              <a:rPr lang="ru-RU" b="1" dirty="0"/>
              <a:t>учебный год – проект «Книга «Памяти героев</a:t>
            </a:r>
            <a:r>
              <a:rPr lang="ru-RU" b="1" dirty="0" smtClean="0"/>
              <a:t>» в </a:t>
            </a:r>
            <a:r>
              <a:rPr lang="ru-RU" b="1" dirty="0"/>
              <a:t>ходе подготовки к реализации проекта книга «Памяти героев» предполагается создание печатной и виртуальной книги «Памяти героев»,  а также проведение выставок и экскурсий «Во славу ратных дел» по предоставленному материалу семей школы. </a:t>
            </a:r>
          </a:p>
        </p:txBody>
      </p:sp>
    </p:spTree>
    <p:extLst>
      <p:ext uri="{BB962C8B-B14F-4D97-AF65-F5344CB8AC3E}">
        <p14:creationId xmlns:p14="http://schemas.microsoft.com/office/powerpoint/2010/main" val="3524144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9F0DCAC-314E-42B1-96E8-E5920FA40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8083" y="282916"/>
            <a:ext cx="8911687" cy="70974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РЫНКА: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8063" y="1857774"/>
            <a:ext cx="751839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Профессия </a:t>
            </a:r>
            <a:r>
              <a:rPr lang="ru-RU" sz="2000" b="1" dirty="0" err="1"/>
              <a:t>Project</a:t>
            </a:r>
            <a:r>
              <a:rPr lang="ru-RU" sz="2000" b="1" dirty="0"/>
              <a:t> </a:t>
            </a:r>
            <a:r>
              <a:rPr lang="ru-RU" sz="2000" b="1" dirty="0" err="1"/>
              <a:t>Manager</a:t>
            </a:r>
            <a:r>
              <a:rPr lang="ru-RU" sz="2000" b="1" dirty="0"/>
              <a:t> безусловно относится к самым востребованным профессиям на современном рынке труда. В России ежемесячно открывается более 14 000 вакансий, касающихся поиска руководителей проектов. Причем вакансий много не только в столице, но и в регионах, а также есть возможность участвовать в проектной работе или работать удаленно. Это открывает большие возможности для того, чтобы сменить работу и повысить свой уровень дохода.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5"/>
          <a:stretch/>
        </p:blipFill>
        <p:spPr bwMode="auto">
          <a:xfrm>
            <a:off x="8241562" y="88900"/>
            <a:ext cx="3950438" cy="3214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9274" y="3214688"/>
            <a:ext cx="3238559" cy="3238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9757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8186" y="100519"/>
            <a:ext cx="11090495" cy="35668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  <a:t>РЕЗУЛЬТАТИВНЫЙ БЛОК   ПРОЕКТА:</a:t>
            </a:r>
            <a:br>
              <a:rPr lang="ru-RU" sz="24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rPr>
            </a:br>
            <a:endParaRPr lang="ru-RU" sz="2400" b="1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17263" y="5427915"/>
            <a:ext cx="5074737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МОЛОДЕЖНЫЙ </a:t>
            </a:r>
            <a:r>
              <a:rPr lang="ru-RU" sz="1600" dirty="0"/>
              <a:t>НАУЧНО-ОБРАЗОВАТЕЛЬНЫЙ </a:t>
            </a:r>
          </a:p>
          <a:p>
            <a:pPr algn="ctr"/>
            <a:r>
              <a:rPr lang="ru-RU" sz="1600" dirty="0"/>
              <a:t>ФЕСТИВАЛЬ «СТУПЕНИ</a:t>
            </a:r>
            <a:r>
              <a:rPr lang="ru-RU" sz="1600" dirty="0" smtClean="0"/>
              <a:t>»</a:t>
            </a:r>
            <a:endParaRPr lang="ru-RU" sz="1600" dirty="0"/>
          </a:p>
          <a:p>
            <a:pPr algn="ctr"/>
            <a:r>
              <a:rPr lang="ru-RU" sz="1600" dirty="0"/>
              <a:t>Конкурс проектов</a:t>
            </a:r>
          </a:p>
          <a:p>
            <a:pPr algn="ctr"/>
            <a:r>
              <a:rPr lang="ru-RU" sz="1600" dirty="0"/>
              <a:t>Социальный проект:</a:t>
            </a:r>
          </a:p>
          <a:p>
            <a:pPr algn="ctr"/>
            <a:r>
              <a:rPr lang="ru-RU" sz="1600" dirty="0"/>
              <a:t>«Книга «ПАМЯТИ  ГЕРОЕВ»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55530" y="5471180"/>
            <a:ext cx="29434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Муниципальный этап </a:t>
            </a:r>
            <a:endParaRPr lang="ru-RU" dirty="0" smtClean="0"/>
          </a:p>
          <a:p>
            <a:r>
              <a:rPr lang="ru-RU" dirty="0" smtClean="0"/>
              <a:t>конкурса </a:t>
            </a:r>
            <a:r>
              <a:rPr lang="ru-RU" dirty="0"/>
              <a:t>«</a:t>
            </a:r>
            <a:r>
              <a:rPr lang="ru-RU" dirty="0" err="1"/>
              <a:t>ПрофСтарт</a:t>
            </a:r>
            <a:r>
              <a:rPr lang="ru-RU" dirty="0"/>
              <a:t>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7997" y="1332060"/>
            <a:ext cx="2834706" cy="3972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48" y="1408589"/>
            <a:ext cx="2864606" cy="381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964" y="1039923"/>
            <a:ext cx="3589590" cy="2019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25" r="11893"/>
          <a:stretch/>
        </p:blipFill>
        <p:spPr bwMode="auto">
          <a:xfrm>
            <a:off x="4840013" y="3095225"/>
            <a:ext cx="3279911" cy="200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671797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643</TotalTime>
  <Words>627</Words>
  <Application>Microsoft Office PowerPoint</Application>
  <PresentationFormat>Произвольный</PresentationFormat>
  <Paragraphs>66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ТРУДОВЫЕ БУДНИ: </vt:lpstr>
      <vt:lpstr>Презентация PowerPoint</vt:lpstr>
      <vt:lpstr>АНАЛИЗ РЫНКА:</vt:lpstr>
      <vt:lpstr>РЕЗУЛЬТАТИВНЫЙ БЛОК   ПРОЕКТА: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ТЕХНОЛОГИЧЕСКИЙ СТАРТАП</dc:title>
  <dc:creator>Галина</dc:creator>
  <cp:lastModifiedBy>Дом</cp:lastModifiedBy>
  <cp:revision>65</cp:revision>
  <dcterms:created xsi:type="dcterms:W3CDTF">2022-02-03T05:21:41Z</dcterms:created>
  <dcterms:modified xsi:type="dcterms:W3CDTF">2024-02-14T11:15:31Z</dcterms:modified>
</cp:coreProperties>
</file>