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80" r:id="rId12"/>
    <p:sldId id="279" r:id="rId13"/>
    <p:sldId id="282" r:id="rId14"/>
    <p:sldId id="283" r:id="rId15"/>
    <p:sldId id="281" r:id="rId16"/>
    <p:sldId id="284" r:id="rId17"/>
    <p:sldId id="286" r:id="rId18"/>
    <p:sldId id="285" r:id="rId19"/>
    <p:sldId id="287" r:id="rId20"/>
    <p:sldId id="288" r:id="rId21"/>
    <p:sldId id="289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80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4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0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7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038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48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5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901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68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54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13E2A-9AC1-480C-A5FA-4C8552EC9CD0}" type="datetimeFigureOut">
              <a:rPr lang="ru-RU" smtClean="0"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1E6E-5368-4DAE-AAAE-F18E0F37D9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3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626366"/>
            <a:ext cx="911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 следам боевой славы…»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5" y="845881"/>
            <a:ext cx="2363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125395"/>
            <a:ext cx="52359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 проектной группы: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Никифоров Илья Сергеевич,6 класс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Нагорных Евгений Владиславович, 6 класс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Семенов Александр Александрович, 6 класс</a:t>
            </a:r>
          </a:p>
          <a:p>
            <a:pPr algn="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Чуприс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Мирослав Владимирович, 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музейная комната «Истоки»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Тимушева Елена Владимировна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74" y="282069"/>
            <a:ext cx="1902913" cy="134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6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ом\Desktop\Новая папка\IMG_20220312_1344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3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ом\Desktop\Новая папка\IMG_20220312_1345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454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ом\Desktop\Новая папка\IMG_20220312_1344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877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ом\Desktop\Новая папка\IMG_20220312_1344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23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ом\Desktop\Новая папка\IMG_20220312_1345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297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ом\Desktop\Новая папка\IMG_20220312_1344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779092"/>
            <a:ext cx="9292824" cy="522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546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ом\Desktop\Новая папка\IMG_20220312_1344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807"/>
            <a:ext cx="9143999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298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ом\Desktop\Новая папка\IMG_20220312_1345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43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ом\Desktop\Новая папка\IMG_20220312_13444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474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Дом\Desktop\Новая папка\IMG_20220312_1344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61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605049" y="845881"/>
            <a:ext cx="1704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74" y="282069"/>
            <a:ext cx="1902913" cy="134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2214411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экспозиций военной техники и основных битв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сражений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Великой Отечественной войны через макеты и инсталляции.</a:t>
            </a: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9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Дом\Desktop\Новая папка\IMG_20220312_1344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466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Дом\Desktop\Новая папка\IMG_20220312_1345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4" y="840135"/>
            <a:ext cx="9184304" cy="516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876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8750" y="1588367"/>
            <a:ext cx="72781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значимость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598" y="305621"/>
            <a:ext cx="1815782" cy="128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990" y="2752765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данный материал можно использовать на уроках, классных часах, внеклассных мероприятиях для ознакомления учащихся с историей военного времени.</a:t>
            </a: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2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71421" y="828526"/>
            <a:ext cx="19720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74" y="282069"/>
            <a:ext cx="1902913" cy="134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33078"/>
            <a:ext cx="9109987" cy="212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9607" y="1503195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изучить историю военной техники и  основные сражения и битвы войны;;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распределить между классами школы виды техники и сражения  для создания макетов и инсталляций;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макеты военной техники и боевых действий оформить в виде экспозиций, подготовить на основе исторической информации текст для проведения экскурсий;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организовать и провести  экскурсии для учеников школы  с 1по 6 класс;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7 по 11 классы - самостоятельное посещение экспозиций;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оформить материалы исследования в соответствии с требованиями.</a:t>
            </a:r>
          </a:p>
        </p:txBody>
      </p:sp>
    </p:spTree>
    <p:extLst>
      <p:ext uri="{BB962C8B-B14F-4D97-AF65-F5344CB8AC3E}">
        <p14:creationId xmlns:p14="http://schemas.microsoft.com/office/powerpoint/2010/main" val="30837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43828" y="1213246"/>
            <a:ext cx="5027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 и приемы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74" y="282069"/>
            <a:ext cx="1902913" cy="134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8844" y="2132757"/>
            <a:ext cx="792088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сбор информации</a:t>
            </a:r>
          </a:p>
          <a:p>
            <a:pPr marL="457200" indent="-457200" algn="ctr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обработка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</a:p>
          <a:p>
            <a:pPr marL="457200" indent="-457200" algn="ctr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интервьюирование</a:t>
            </a:r>
          </a:p>
          <a:p>
            <a:pPr marL="457200" indent="-457200" algn="ctr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мозговой штурм </a:t>
            </a:r>
          </a:p>
          <a:p>
            <a:pPr marL="457200" indent="-457200" algn="ctr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деятельность.</a:t>
            </a:r>
          </a:p>
          <a:p>
            <a:endParaRPr lang="ru-RU" sz="2400" dirty="0"/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7668" y="1124744"/>
            <a:ext cx="87648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Поэтапный план реализации проекта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752" y="282069"/>
            <a:ext cx="1498635" cy="105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83440"/>
              </p:ext>
            </p:extLst>
          </p:nvPr>
        </p:nvGraphicFramePr>
        <p:xfrm>
          <a:off x="189550" y="1832629"/>
          <a:ext cx="8682326" cy="3451021"/>
        </p:xfrm>
        <a:graphic>
          <a:graphicData uri="http://schemas.openxmlformats.org/drawingml/2006/table">
            <a:tbl>
              <a:tblPr firstRow="1" firstCol="1" bandRow="1"/>
              <a:tblGrid>
                <a:gridCol w="2476080"/>
                <a:gridCol w="6206246"/>
              </a:tblGrid>
              <a:tr h="919988">
                <a:tc rowSpan="5"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 этап -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Организационный этап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Сентябрь-ноябрь, 2021г.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2228850" algn="l"/>
                          <a:tab pos="321437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Назначение инициативной группы  музея и разработка проекта </a:t>
                      </a:r>
                      <a:r>
                        <a:rPr lang="ru-RU" sz="1800" b="1" cap="all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следам боевой славы…»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Изучение исторических источников.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Установление контакта с городским музеем.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0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Сбор материала по военной технике и основным сражениям и битвам.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Распределение создания макетов и инсталляций по классам.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0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7668" y="1124744"/>
            <a:ext cx="87648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Поэтапный план реализации проекта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752" y="282069"/>
            <a:ext cx="1498635" cy="105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325282"/>
              </p:ext>
            </p:extLst>
          </p:nvPr>
        </p:nvGraphicFramePr>
        <p:xfrm>
          <a:off x="167666" y="1988837"/>
          <a:ext cx="8764902" cy="3095817"/>
        </p:xfrm>
        <a:graphic>
          <a:graphicData uri="http://schemas.openxmlformats.org/drawingml/2006/table">
            <a:tbl>
              <a:tblPr firstRow="1" firstCol="1" bandRow="1"/>
              <a:tblGrid>
                <a:gridCol w="2316102"/>
                <a:gridCol w="6448800"/>
              </a:tblGrid>
              <a:tr h="681419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этап –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Основной  этап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 – январь, 2022 г.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Создание макетов военной техники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(конец января)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инсталляций битв и сражений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(конец апреля)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Разработка сценария экскурсий совместно с руководителем музея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экскурсоводами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экскурсий по экспозициям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00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7668" y="1124744"/>
            <a:ext cx="87648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Поэтапный план реализации проекта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752" y="282069"/>
            <a:ext cx="1498635" cy="105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057311"/>
              </p:ext>
            </p:extLst>
          </p:nvPr>
        </p:nvGraphicFramePr>
        <p:xfrm>
          <a:off x="71257" y="2040596"/>
          <a:ext cx="8957720" cy="2846797"/>
        </p:xfrm>
        <a:graphic>
          <a:graphicData uri="http://schemas.openxmlformats.org/drawingml/2006/table">
            <a:tbl>
              <a:tblPr firstRow="1" firstCol="1" bandRow="1"/>
              <a:tblGrid>
                <a:gridCol w="2532126"/>
                <a:gridCol w="6425594"/>
              </a:tblGrid>
              <a:tr h="62406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этап-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Завершающий этап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 результатов и корректировка проекта.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Обобщение опыта   работы.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Проведение семинара для общественности «Память храним вместе»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Сотрудничество с общественностью, СМИ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94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11405" y="883426"/>
            <a:ext cx="62757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Ожидаемые результаты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529552"/>
            <a:ext cx="5235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pPr algn="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891" y="282069"/>
            <a:ext cx="1702496" cy="120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2924" y="18864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№9г.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Лесосибирска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652867"/>
            <a:ext cx="883638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Формирование экспозиции и проведение экскурсии « Военная техника времен Великой Отечественной войны» ко дню  Защитника Отечества.</a:t>
            </a:r>
            <a:endParaRPr lang="ru-RU" sz="105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Формирование экспозиции и проведение экскурсии «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Главные сражения и битвы времен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Великой Отечественной войны»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ко Дню Победы.</a:t>
            </a:r>
            <a:endParaRPr lang="ru-RU" sz="1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Расширение представления школьников о военном времени, в том числе о технике и боевых операциях,  о земляках - защитниках Отечества и героях Великой Отечественной войны.</a:t>
            </a:r>
            <a:endParaRPr lang="ru-RU" sz="105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Проявление чувства гордости за стойкость и самоотверженность советского народа в период Великой Отечественной войны в родном крае;</a:t>
            </a:r>
            <a:endParaRPr lang="ru-RU" sz="105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Формирование внимательного и уважительного отношения к ветеранам и пожилым людям, желание оказывать им посильную помощь.</a:t>
            </a:r>
            <a:endParaRPr lang="ru-RU" sz="105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Умение представить творческо-поисковый продукт индивидуальной, коллективной деятельности.</a:t>
            </a:r>
            <a:endParaRPr lang="ru-RU" sz="105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161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992" y="476672"/>
            <a:ext cx="90730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проекта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Экспозиция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«Военная техника времен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Великой Отечественной войны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Дом\Desktop\Новая папка\O6CU4KZYr-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0" y="4725144"/>
            <a:ext cx="9144000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6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518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9</cp:revision>
  <dcterms:created xsi:type="dcterms:W3CDTF">2022-03-12T15:15:23Z</dcterms:created>
  <dcterms:modified xsi:type="dcterms:W3CDTF">2022-03-13T04:25:17Z</dcterms:modified>
</cp:coreProperties>
</file>