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088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94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4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92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42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02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68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5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812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51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20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F404-CE16-4011-B671-33E4FDC04CB0}" type="datetimeFigureOut">
              <a:rPr lang="ru-RU" smtClean="0"/>
              <a:t>01.02.2014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E12F-514F-4F14-87DD-A8BF4C744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88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Тунгуска\f-Tunguska-Ev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61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9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Тунгуска\tunguska_kulik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7"/>
            <a:ext cx="9108504" cy="665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Тунгуска\noctilucent_cloud_by_nethskie-d2zhjd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62" y="908720"/>
            <a:ext cx="870562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4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Тунгуска\Leonid-Kulik-ve-Ekibi-Rus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3262"/>
            <a:ext cx="4227215" cy="619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8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Тунгуска\patomskijkrater_thumb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9" y="0"/>
            <a:ext cx="91226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03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Тунгуска\astero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1" y="0"/>
            <a:ext cx="91473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14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Рабочая станция</dc:creator>
  <cp:lastModifiedBy>Рабочая станция</cp:lastModifiedBy>
  <cp:revision>1</cp:revision>
  <dcterms:created xsi:type="dcterms:W3CDTF">2014-02-01T10:13:27Z</dcterms:created>
  <dcterms:modified xsi:type="dcterms:W3CDTF">2014-02-01T10:20:18Z</dcterms:modified>
</cp:coreProperties>
</file>