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Тунгусский метеорит\280px-Relief_Map_of_Krasnoyarsk_Kra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7436"/>
            <a:ext cx="40004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57818" y="785794"/>
            <a:ext cx="2547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RUSSIA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2000240"/>
            <a:ext cx="2678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sIBERIA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3214686"/>
            <a:ext cx="478631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  River </a:t>
            </a:r>
          </a:p>
          <a:p>
            <a:pPr algn="ctr"/>
            <a:r>
              <a:rPr lang="en-US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Podkamennaya</a:t>
            </a:r>
            <a:endParaRPr lang="en-US" sz="4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tunguska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500042"/>
            <a:ext cx="8530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tunguska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mystery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641" y="1631261"/>
            <a:ext cx="849694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Aims:</a:t>
            </a:r>
          </a:p>
          <a:p>
            <a:pPr marL="685800" indent="-685800" algn="just">
              <a:buFont typeface="Arial" pitchFamily="34" charset="0"/>
              <a:buChar char="•"/>
            </a:pP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 learn new words;</a:t>
            </a:r>
          </a:p>
          <a:p>
            <a:pPr marL="685800" indent="-685800" algn="just">
              <a:buFont typeface="Arial" pitchFamily="34" charset="0"/>
              <a:buChar char="•"/>
            </a:pPr>
            <a:r>
              <a:rPr 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 collect facts about the event from newspapers and radio news;</a:t>
            </a:r>
          </a:p>
          <a:p>
            <a:pPr marL="685800" indent="-685800" algn="just">
              <a:buFont typeface="Arial" pitchFamily="34" charset="0"/>
              <a:buChar char="•"/>
            </a:pP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 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summarize 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information about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event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m.ru/photo/vecherka/2013/02/file68t4hximmqai6g9e98x_800_480.jpg"/>
          <p:cNvPicPr>
            <a:picLocks noChangeAspect="1" noChangeArrowheads="1"/>
          </p:cNvPicPr>
          <p:nvPr/>
        </p:nvPicPr>
        <p:blipFill>
          <a:blip r:embed="rId2"/>
          <a:srcRect t="6250"/>
          <a:stretch>
            <a:fillRect/>
          </a:stretch>
        </p:blipFill>
        <p:spPr bwMode="auto">
          <a:xfrm>
            <a:off x="928662" y="0"/>
            <a:ext cx="7215238" cy="45157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43240" y="4857760"/>
            <a:ext cx="3193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fireball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esjatka.narod.ru/images/cosmos/Vzryv-v-kosmo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14290"/>
            <a:ext cx="7178029" cy="44862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28926" y="4929198"/>
            <a:ext cx="3887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Explosion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ometasite.ru/wp-content/uploads/2012/02/posledstvie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0"/>
            <a:ext cx="6042390" cy="372901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4643446"/>
            <a:ext cx="4376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Shock wave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egodnya.ua/img/gallery/3086/90/265580_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53"/>
            <a:ext cx="5910181" cy="39116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4429132"/>
            <a:ext cx="56258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Glowing cloud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</TotalTime>
  <Words>42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Mobil-15</cp:lastModifiedBy>
  <cp:revision>10</cp:revision>
  <dcterms:created xsi:type="dcterms:W3CDTF">2014-01-31T13:04:19Z</dcterms:created>
  <dcterms:modified xsi:type="dcterms:W3CDTF">2021-01-15T05:24:45Z</dcterms:modified>
</cp:coreProperties>
</file>